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7" r:id="rId5"/>
    <p:sldId id="268" r:id="rId6"/>
    <p:sldId id="277" r:id="rId7"/>
    <p:sldId id="278" r:id="rId8"/>
    <p:sldId id="258" r:id="rId9"/>
    <p:sldId id="270" r:id="rId10"/>
    <p:sldId id="271" r:id="rId11"/>
    <p:sldId id="280" r:id="rId12"/>
    <p:sldId id="281" r:id="rId13"/>
    <p:sldId id="272" r:id="rId14"/>
    <p:sldId id="279" r:id="rId15"/>
    <p:sldId id="282" r:id="rId16"/>
    <p:sldId id="283" r:id="rId17"/>
    <p:sldId id="284" r:id="rId18"/>
    <p:sldId id="291" r:id="rId19"/>
    <p:sldId id="285" r:id="rId20"/>
    <p:sldId id="292" r:id="rId21"/>
    <p:sldId id="293" r:id="rId22"/>
    <p:sldId id="287" r:id="rId23"/>
    <p:sldId id="286" r:id="rId24"/>
    <p:sldId id="288" r:id="rId25"/>
    <p:sldId id="290" r:id="rId26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7"/>
    <a:srgbClr val="2C567A"/>
    <a:srgbClr val="0D1D51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004ADC-D7CD-486D-8573-CDB8DA27249D}" v="1" dt="2023-12-21T09:56:13.6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04" autoAdjust="0"/>
    <p:restoredTop sz="87949" autoAdjust="0"/>
  </p:normalViewPr>
  <p:slideViewPr>
    <p:cSldViewPr snapToGrid="0" showGuides="1">
      <p:cViewPr varScale="1">
        <p:scale>
          <a:sx n="112" d="100"/>
          <a:sy n="112" d="100"/>
        </p:scale>
        <p:origin x="88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23DB037-710F-4A44-BDF0-28DC42F2FAE9}" type="datetime1">
              <a:rPr lang="fr-FR" smtClean="0"/>
              <a:t>21/12/2023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718FD-5C33-42D8-BCA9-0B83DD06AC51}" type="datetime1">
              <a:rPr lang="fr-FR" smtClean="0"/>
              <a:pPr/>
              <a:t>21/12/2023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75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fr-FR" noProof="0" dirty="0"/>
              <a:t>Le sous-titre vient ici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orme libre 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" name="Forme libre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7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 dirty="0"/>
              <a:t>courrier électronique</a:t>
            </a:r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orme libre 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" name="Forme libre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fr-FR" noProof="0" dirty="0"/>
              <a:t>Url site web ici</a:t>
            </a:r>
          </a:p>
        </p:txBody>
      </p:sp>
      <p:pic>
        <p:nvPicPr>
          <p:cNvPr id="17" name="Graphisme 16" descr="Envelop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sme 17" descr="Réseau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 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orme libre 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" name="Forme libre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sme 18" descr="Envelop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sme 19" descr="Réseau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ous-titr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 dirty="0"/>
              <a:t>courrier électronique</a:t>
            </a:r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fr-FR" noProof="0" dirty="0"/>
              <a:t>Url site web ici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 dirty="0"/>
              <a:t>Le sous-titre vient ici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orme libre 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" name="Forme libre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orme libre 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20" name="Forme libre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</p:grp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orme libre 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" name="Forme libre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" name="Forme libre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>
              <a:solidFill>
                <a:schemeClr val="bg1"/>
              </a:solidFill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orme libre 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" name="Forme libre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" name="Forme libre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>
              <a:solidFill>
                <a:schemeClr val="bg1"/>
              </a:solidFill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orme libre 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" name="Forme libre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" name="Forme libre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>
              <a:solidFill>
                <a:schemeClr val="bg1"/>
              </a:solidFill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’image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orme libre 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" name="Forme libre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19" name="Titr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orme libre 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" name="Forme libre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" name="Forme libre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>
              <a:solidFill>
                <a:schemeClr val="bg1"/>
              </a:solidFill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 dirty="0"/>
              <a:t>Le sous-titre vient ici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orme libre 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" name="Forme libre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’en-tête de 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 dirty="0"/>
              <a:t>Le texte factice vient ici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orme libre 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" name="Forme libre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" name="Forme libre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15" name="Oval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23" name="Espace réservé d’image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au contenu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>
              <a:solidFill>
                <a:schemeClr val="bg1"/>
              </a:solidFill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8" name="Espace réservé d’image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3" name="Espace réservé d’image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>
              <a:solidFill>
                <a:schemeClr val="bg1"/>
              </a:solidFill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e 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>
              <a:solidFill>
                <a:schemeClr val="accent2"/>
              </a:solidFill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 dirty="0"/>
              <a:t>La rubrique 01 inclut ici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 dirty="0"/>
              <a:t>La rubrique 02 inclut ici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4" name="Espace réservé d’image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</a:t>
            </a: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9" name="Espace réservé d’image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orme libre 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" name="Forme libre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" name="Forme libre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>
              <a:solidFill>
                <a:schemeClr val="bg1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’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orme libre 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" name="Forme libre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8" name="Forme libre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23" name="Ovale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4" name="Ovale 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5" name="Ovale 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2" name="Forme libre : Forme 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7" name="Forme libre : Forme 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>
              <a:solidFill>
                <a:schemeClr val="bg1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Espace réservé d’image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2" name="Espace réservé d’image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3" name="Espace réservé d’image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 dirty="0"/>
              <a:t>Cadre 01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 dirty="0"/>
              <a:t>Cadre 01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 dirty="0"/>
              <a:t>Cadre 01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fr-FR" noProof="0" dirty="0"/>
              <a:t>Cadre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https://gretaf70-my.sharepoint.com/personal/violaine_gresset_textileforlife_fr/Documents/Bureau/Classeur1!Feuil1!L1C1:L7C3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1051134"/>
            <a:ext cx="5305660" cy="2555192"/>
          </a:xfrm>
        </p:spPr>
        <p:txBody>
          <a:bodyPr rtlCol="0" anchor="b">
            <a:normAutofit/>
          </a:bodyPr>
          <a:lstStyle/>
          <a:p>
            <a:pPr rtl="0"/>
            <a:r>
              <a:rPr lang="fr-FR" dirty="0"/>
              <a:t>DÉPLACEMENT </a:t>
            </a:r>
            <a:br>
              <a:rPr lang="fr-FR" dirty="0"/>
            </a:br>
            <a:r>
              <a:rPr lang="fr-FR" dirty="0"/>
              <a:t>RÉUNION PARIS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7925" y="4589091"/>
            <a:ext cx="5229225" cy="1281870"/>
          </a:xfrm>
        </p:spPr>
        <p:txBody>
          <a:bodyPr rtlCol="0">
            <a:noAutofit/>
          </a:bodyPr>
          <a:lstStyle/>
          <a:p>
            <a:pPr rtl="0"/>
            <a:r>
              <a:rPr lang="fr-FR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Marie-LAURE</a:t>
            </a:r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fr-FR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lemistre</a:t>
            </a:r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DIRECTRICE </a:t>
            </a:r>
            <a:r>
              <a:rPr lang="fr-FR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eep</a:t>
            </a:r>
            <a:endParaRPr lang="fr-F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rtl="0"/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MYLENE </a:t>
            </a:r>
            <a:r>
              <a:rPr lang="fr-FR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JAVelET</a:t>
            </a:r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assistante de direction</a:t>
            </a:r>
          </a:p>
          <a:p>
            <a:pPr rtl="0"/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</a:t>
            </a:r>
          </a:p>
          <a:p>
            <a:pPr rtl="0"/>
            <a:endParaRPr lang="fr-F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A8AA3A-05D0-9A2D-5D1D-87DAA5CEF030}"/>
              </a:ext>
            </a:extLst>
          </p:cNvPr>
          <p:cNvSpPr/>
          <p:nvPr/>
        </p:nvSpPr>
        <p:spPr>
          <a:xfrm>
            <a:off x="9976779" y="400258"/>
            <a:ext cx="2034074" cy="1301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DU 02/10/2023 AU 03/10/2023</a:t>
            </a:r>
          </a:p>
        </p:txBody>
      </p:sp>
      <p:pic>
        <p:nvPicPr>
          <p:cNvPr id="11" name="Espace réservé pour une image  10" descr="Une image contenant nuage, plein air, bâtiment, ciel&#10;&#10;Description générée automatiquement">
            <a:extLst>
              <a:ext uri="{FF2B5EF4-FFF2-40B4-BE49-F238E27FC236}">
                <a16:creationId xmlns:a16="http://schemas.microsoft.com/office/drawing/2014/main" id="{D27CE1C2-4362-F5AE-4391-81E8B90AD2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6500" b="16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474" y="-187423"/>
            <a:ext cx="6590957" cy="1255279"/>
          </a:xfrm>
        </p:spPr>
        <p:txBody>
          <a:bodyPr rtlCol="0"/>
          <a:lstStyle/>
          <a:p>
            <a:pPr rtl="0"/>
            <a:r>
              <a:rPr lang="fr-FR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Restaurant</a:t>
            </a:r>
            <a:br>
              <a:rPr lang="fr-FR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fr-FR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choix n° 1 POUR  LE </a:t>
            </a:r>
            <a:r>
              <a:rPr lang="fr-FR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DîNER</a:t>
            </a:r>
            <a:endParaRPr lang="fr-FR" sz="2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fr-FR" smtClean="0"/>
              <a:pPr rtl="0"/>
              <a:t>10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015163-D5FD-4849-978B-77883FAF7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52652" y="3518503"/>
            <a:ext cx="6881907" cy="1386872"/>
          </a:xfrm>
        </p:spPr>
        <p:txBody>
          <a:bodyPr rtlCol="0">
            <a:normAutofit/>
          </a:bodyPr>
          <a:lstStyle/>
          <a:p>
            <a:pPr rtl="0"/>
            <a:r>
              <a:rPr lang="fr-FR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 VAUDEVILLE</a:t>
            </a:r>
          </a:p>
          <a:p>
            <a:pPr rtl="0"/>
            <a:r>
              <a:rPr lang="fr-FR" sz="1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29 RUE VIVIVENNE</a:t>
            </a:r>
          </a:p>
          <a:p>
            <a:pPr rtl="0"/>
            <a:r>
              <a:rPr lang="fr-FR" sz="1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75002 PARIS</a:t>
            </a:r>
          </a:p>
        </p:txBody>
      </p:sp>
      <p:pic>
        <p:nvPicPr>
          <p:cNvPr id="15" name="Espace réservé du contenu 14" descr="Une image contenant intérieur, table, meubles, bâtiment&#10;&#10;Description générée automatiquement">
            <a:extLst>
              <a:ext uri="{FF2B5EF4-FFF2-40B4-BE49-F238E27FC236}">
                <a16:creationId xmlns:a16="http://schemas.microsoft.com/office/drawing/2014/main" id="{36020DD4-4214-E371-8F35-21C44F5B9C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89908" y="157022"/>
            <a:ext cx="4834950" cy="32719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Espace réservé du contenu 17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3E389160-44A0-F5B5-65A3-9585500408C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5345" y="4579707"/>
            <a:ext cx="5877402" cy="2110364"/>
          </a:xfrm>
        </p:spPr>
      </p:pic>
      <p:pic>
        <p:nvPicPr>
          <p:cNvPr id="20" name="Espace réservé du contenu 19" descr="Une image contenant texte, capture d’écran, Police, document&#10;&#10;Description générée automatiquement">
            <a:extLst>
              <a:ext uri="{FF2B5EF4-FFF2-40B4-BE49-F238E27FC236}">
                <a16:creationId xmlns:a16="http://schemas.microsoft.com/office/drawing/2014/main" id="{7B51E4F5-CCC1-4347-C69C-474D2B071C8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6229253" y="1346200"/>
            <a:ext cx="5877401" cy="5071583"/>
          </a:xfrm>
        </p:spPr>
      </p:pic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meubles, table, Table de cuisine et de salle à manger, table basse&#10;&#10;Description générée automatiquement">
            <a:extLst>
              <a:ext uri="{FF2B5EF4-FFF2-40B4-BE49-F238E27FC236}">
                <a16:creationId xmlns:a16="http://schemas.microsoft.com/office/drawing/2014/main" id="{45CAB109-5A59-7D42-CA91-69F68979A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9" y="1063417"/>
            <a:ext cx="12048741" cy="5138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4A894DD-4057-DE56-114E-DCF610AB4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261" y="4833479"/>
            <a:ext cx="5806441" cy="94018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ACDD23-7BA0-F414-0547-BC86E1948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11</a:t>
            </a:fld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7BD371-7E3A-315B-0243-E36C3C834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5461" y="173557"/>
            <a:ext cx="10515600" cy="503100"/>
          </a:xfrm>
        </p:spPr>
        <p:txBody>
          <a:bodyPr>
            <a:normAutofit fontScale="92500" lnSpcReduction="10000"/>
          </a:bodyPr>
          <a:lstStyle/>
          <a:p>
            <a:endParaRPr lang="fr-FR" sz="36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fr-FR" dirty="0"/>
          </a:p>
        </p:txBody>
      </p:sp>
      <p:pic>
        <p:nvPicPr>
          <p:cNvPr id="6" name="Image 5" descr="Une image contenant texte, capture d’écran, Police, document&#10;&#10;Description générée automatiquement">
            <a:extLst>
              <a:ext uri="{FF2B5EF4-FFF2-40B4-BE49-F238E27FC236}">
                <a16:creationId xmlns:a16="http://schemas.microsoft.com/office/drawing/2014/main" id="{1F095A06-AF04-27CD-30F6-4B054D0D4E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719813" y="214894"/>
            <a:ext cx="4177325" cy="5708827"/>
          </a:xfrm>
          <a:prstGeom prst="rect">
            <a:avLst/>
          </a:prstGeom>
        </p:spPr>
      </p:pic>
      <p:pic>
        <p:nvPicPr>
          <p:cNvPr id="8" name="Image 7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4AA1859-5BF5-1C1E-B4E1-29BBBA3890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410288" y="365525"/>
            <a:ext cx="6181343" cy="2162345"/>
          </a:xfrm>
          <a:prstGeom prst="rect">
            <a:avLst/>
          </a:prstGeom>
        </p:spPr>
      </p:pic>
      <p:pic>
        <p:nvPicPr>
          <p:cNvPr id="10" name="Image 9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557DA41A-0523-579A-8898-E46ABD604D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599133" y="2956555"/>
            <a:ext cx="6181343" cy="31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1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774E22-7F56-34A3-7B90-25C774A8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PLAN POUR ACCÉDER AU RESTAURANT </a:t>
            </a:r>
            <a:b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VAUDEVILLE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E9AF881-FEE1-3A8B-EC57-3977F72F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12</a:t>
            </a:fld>
            <a:endParaRPr lang="fr-FR" noProof="0" dirty="0"/>
          </a:p>
        </p:txBody>
      </p:sp>
      <p:pic>
        <p:nvPicPr>
          <p:cNvPr id="6" name="Image 5" descr="Une image contenant texte, carte, diagramme, capture d’écran&#10;&#10;Description générée automatiquement">
            <a:extLst>
              <a:ext uri="{FF2B5EF4-FFF2-40B4-BE49-F238E27FC236}">
                <a16:creationId xmlns:a16="http://schemas.microsoft.com/office/drawing/2014/main" id="{A9782522-906B-AD77-8655-3C01F20B3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4" y="1477619"/>
            <a:ext cx="11566689" cy="496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9068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19C0DC-3399-E272-2BB6-E9843954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26" y="-137477"/>
            <a:ext cx="10515600" cy="940181"/>
          </a:xfrm>
        </p:spPr>
        <p:txBody>
          <a:bodyPr/>
          <a:lstStyle/>
          <a:p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Métro retour le soir du 02 /10/2023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0BAC6D7-974F-B6EA-08F6-C2916DE2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13</a:t>
            </a:fld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A4631A-B4F5-A8AC-5AEE-765A36F4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mé</a:t>
            </a:r>
            <a:endParaRPr lang="fr-FR" dirty="0"/>
          </a:p>
        </p:txBody>
      </p:sp>
      <p:pic>
        <p:nvPicPr>
          <p:cNvPr id="6" name="Image 5" descr="Une image contenant texte, carte, capture d’écran, atlas&#10;&#10;Description générée automatiquement">
            <a:extLst>
              <a:ext uri="{FF2B5EF4-FFF2-40B4-BE49-F238E27FC236}">
                <a16:creationId xmlns:a16="http://schemas.microsoft.com/office/drawing/2014/main" id="{11BD46C0-7B0D-F390-3A22-0A9EB4D32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96112"/>
            <a:ext cx="7772400" cy="570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372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7C47FD-0520-F02D-32AF-16904956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26" y="-246554"/>
            <a:ext cx="10515600" cy="940181"/>
          </a:xfrm>
        </p:spPr>
        <p:txBody>
          <a:bodyPr anchor="b">
            <a:normAutofit/>
          </a:bodyPr>
          <a:lstStyle/>
          <a:p>
            <a:r>
              <a:rPr lang="fr-FR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Restaurant choix n°1 pour le déjeuner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B6456A4-D6F3-0EDF-383E-5C9C0FCBB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956791" y="5399913"/>
            <a:ext cx="7900525" cy="764460"/>
          </a:xfrm>
        </p:spPr>
        <p:txBody>
          <a:bodyPr/>
          <a:lstStyle/>
          <a:p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LE RAMBO</a:t>
            </a:r>
          </a:p>
          <a:p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17 RUE RAMBOUILLET</a:t>
            </a:r>
          </a:p>
          <a:p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75012 PARIS</a:t>
            </a:r>
          </a:p>
          <a:p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09 50 73 22 47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39A811A-C3B8-8ED3-1002-C1FFBCAD6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9EC71654-96A5-4280-94F3-931C61A9F92C}" type="slidenum">
              <a:rPr lang="fr-FR" noProof="0" smtClean="0"/>
              <a:pPr rtl="0">
                <a:spcAft>
                  <a:spcPts val="600"/>
                </a:spcAft>
              </a:pPr>
              <a:t>14</a:t>
            </a:fld>
            <a:endParaRPr lang="fr-FR" noProof="0"/>
          </a:p>
        </p:txBody>
      </p:sp>
      <p:pic>
        <p:nvPicPr>
          <p:cNvPr id="8" name="Image 7" descr="Une image contenant intérieur, mur, meubles, décoration d’intérieur&#10;&#10;Description générée automatiquement">
            <a:extLst>
              <a:ext uri="{FF2B5EF4-FFF2-40B4-BE49-F238E27FC236}">
                <a16:creationId xmlns:a16="http://schemas.microsoft.com/office/drawing/2014/main" id="{885E6C66-2D1E-CBC2-120D-C532A5D6D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7" r="-1" b="-1"/>
          <a:stretch/>
        </p:blipFill>
        <p:spPr>
          <a:xfrm>
            <a:off x="326572" y="752957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noFill/>
        </p:spPr>
      </p:pic>
      <p:pic>
        <p:nvPicPr>
          <p:cNvPr id="12" name="Image 11" descr="Une image contenant texte, Police, capture d’écran, lettre&#10;&#10;Description générée automatiquement">
            <a:extLst>
              <a:ext uri="{FF2B5EF4-FFF2-40B4-BE49-F238E27FC236}">
                <a16:creationId xmlns:a16="http://schemas.microsoft.com/office/drawing/2014/main" id="{4CF4EF18-8DF4-5105-5196-0A143BB45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250" y="1122744"/>
            <a:ext cx="4393406" cy="552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97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CC9B9C-D843-5973-0CF9-8F19131CA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PLAN POUR ACCÉDER AU RESTAURENAT le Rambo depuis </a:t>
            </a:r>
            <a:r>
              <a:rPr lang="fr-FR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l’hÔtel</a:t>
            </a:r>
            <a:endParaRPr lang="fr-FR" sz="2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A39FDA-359E-D822-ED16-CC6B7BC9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15</a:t>
            </a:fld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DC5067-4530-B760-8500-6FF2A9DD5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1C0A234D-C39A-E26E-BF40-67376E7A0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07" y="1122744"/>
            <a:ext cx="10341343" cy="539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39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5B713-AD55-0AF6-CFE0-0D44CBEB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942" y="-303906"/>
            <a:ext cx="6238941" cy="1372682"/>
          </a:xfrm>
        </p:spPr>
        <p:txBody>
          <a:bodyPr/>
          <a:lstStyle/>
          <a:p>
            <a:r>
              <a:rPr lang="fr-FR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RESTAURANT CHOIX N° 2 POUR LE DÉJEUNER  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7136803-AF40-4F75-3C59-56B2FCAD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16</a:t>
            </a:fld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FC7D77-783D-1D2E-AEEF-ABB6D8B30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7830" y="5412557"/>
            <a:ext cx="4567272" cy="415874"/>
          </a:xfrm>
        </p:spPr>
        <p:txBody>
          <a:bodyPr>
            <a:noAutofit/>
          </a:bodyPr>
          <a:lstStyle/>
          <a:p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L’EUROPÉEN</a:t>
            </a:r>
          </a:p>
          <a:p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21 BIS BOULEVARD DIDEROT</a:t>
            </a:r>
          </a:p>
          <a:p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75012 PARIS</a:t>
            </a:r>
          </a:p>
          <a:p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CONTACT: 01 43 43 99 70</a:t>
            </a:r>
          </a:p>
        </p:txBody>
      </p:sp>
      <p:pic>
        <p:nvPicPr>
          <p:cNvPr id="6" name="Image 5" descr="Une image contenant intérieur, meubles, table, restaurant&#10;&#10;Description générée automatiquement">
            <a:extLst>
              <a:ext uri="{FF2B5EF4-FFF2-40B4-BE49-F238E27FC236}">
                <a16:creationId xmlns:a16="http://schemas.microsoft.com/office/drawing/2014/main" id="{DD60FD7C-E57F-8149-EC08-37A2CF378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64" y="1068776"/>
            <a:ext cx="5825404" cy="434378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 descr="Une image contenant texte, capture d’écran, Police, Impression&#10;&#10;Description générée automatiquement">
            <a:extLst>
              <a:ext uri="{FF2B5EF4-FFF2-40B4-BE49-F238E27FC236}">
                <a16:creationId xmlns:a16="http://schemas.microsoft.com/office/drawing/2014/main" id="{BECB727D-CCC5-238B-A4E3-55258D036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910" y="821094"/>
            <a:ext cx="5298245" cy="485354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98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DC7195-AA07-4DEC-3B2F-4A7E173E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Plan pour </a:t>
            </a:r>
            <a:r>
              <a:rPr lang="fr-FR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accÉder</a:t>
            </a:r>
            <a:r>
              <a:rPr lang="fr-F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au restaurant </a:t>
            </a:r>
            <a:r>
              <a:rPr lang="fr-FR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l’europÉen</a:t>
            </a:r>
            <a:r>
              <a:rPr lang="fr-F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depuis l’hôtel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4DBC4D2-3C56-B349-E856-C001B87E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17</a:t>
            </a:fld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89C3DB-A622-81B9-6627-909FC1B42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8323" y="4470400"/>
            <a:ext cx="368877" cy="241200"/>
          </a:xfrm>
        </p:spPr>
        <p:txBody>
          <a:bodyPr>
            <a:normAutofit fontScale="70000" lnSpcReduction="20000"/>
          </a:bodyPr>
          <a:lstStyle/>
          <a:p>
            <a:endParaRPr lang="fr-FR" dirty="0"/>
          </a:p>
        </p:txBody>
      </p:sp>
      <p:pic>
        <p:nvPicPr>
          <p:cNvPr id="6" name="Image 5" descr="Une image contenant texte, carte, capture d’écran, diagramme&#10;&#10;Description générée automatiquement">
            <a:extLst>
              <a:ext uri="{FF2B5EF4-FFF2-40B4-BE49-F238E27FC236}">
                <a16:creationId xmlns:a16="http://schemas.microsoft.com/office/drawing/2014/main" id="{E30B0E51-E3A7-E740-5B32-76C433EFE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75" y="1153348"/>
            <a:ext cx="9734550" cy="53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4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nuage, architecture, ciel, bâtiment&#10;&#10;Description générée automatiquement">
            <a:extLst>
              <a:ext uri="{FF2B5EF4-FFF2-40B4-BE49-F238E27FC236}">
                <a16:creationId xmlns:a16="http://schemas.microsoft.com/office/drawing/2014/main" id="{3E87CF96-4E73-CF99-3D25-A7C4D07905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366" y="0"/>
            <a:ext cx="12192000" cy="6858000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837DF4-E95A-4AD2-F724-FCC639293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556" y="1477619"/>
            <a:ext cx="10515600" cy="940181"/>
          </a:xfrm>
        </p:spPr>
        <p:txBody>
          <a:bodyPr/>
          <a:lstStyle/>
          <a:p>
            <a:r>
              <a:rPr lang="fr-F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Et puis temps libre jusqu’au départ prévu </a:t>
            </a:r>
            <a:br>
              <a:rPr lang="fr-F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fr-F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fr-F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à 17:56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A9CEB52-79F3-8A50-1B87-AF104AC1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18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71818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70505E-E6EC-5759-DF62-CC965073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DÉPART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BE5E78-1544-E009-810E-AC8E8127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9387" y="1122743"/>
            <a:ext cx="8030980" cy="1147631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Le 03/10/2023 </a:t>
            </a:r>
            <a:r>
              <a:rPr lang="fr-FR"/>
              <a:t>à 17.56 </a:t>
            </a:r>
            <a:r>
              <a:rPr lang="fr-FR" dirty="0"/>
              <a:t>Paris Gare de LYON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F9DF3B-948D-28F9-10E4-5CE2FA8D5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19</a:t>
            </a:fld>
            <a:endParaRPr lang="fr-FR" noProof="0" dirty="0"/>
          </a:p>
        </p:txBody>
      </p:sp>
      <p:pic>
        <p:nvPicPr>
          <p:cNvPr id="7" name="Espace réservé pour une image  6" descr="Une image contenant plein air, horloge, ciel, bâtiment&#10;&#10;Description générée automatiquement">
            <a:extLst>
              <a:ext uri="{FF2B5EF4-FFF2-40B4-BE49-F238E27FC236}">
                <a16:creationId xmlns:a16="http://schemas.microsoft.com/office/drawing/2014/main" id="{2397B07C-919E-DC0B-44D3-D297C92A6D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721" r="7721"/>
          <a:stretch>
            <a:fillRect/>
          </a:stretch>
        </p:blipFill>
        <p:spPr>
          <a:xfrm>
            <a:off x="3051677" y="2270375"/>
            <a:ext cx="6206400" cy="4587625"/>
          </a:xfr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871EC0F-4C07-0B96-2C3B-399515FAAAB8}"/>
              </a:ext>
            </a:extLst>
          </p:cNvPr>
          <p:cNvSpPr/>
          <p:nvPr/>
        </p:nvSpPr>
        <p:spPr>
          <a:xfrm>
            <a:off x="382555" y="5906278"/>
            <a:ext cx="1231641" cy="94018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568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26" y="500816"/>
            <a:ext cx="10515600" cy="939800"/>
          </a:xfrm>
        </p:spPr>
        <p:txBody>
          <a:bodyPr rtlCol="0"/>
          <a:lstStyle/>
          <a:p>
            <a:r>
              <a:rPr lang="fr-FR" dirty="0"/>
              <a:t>DÉPART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9388" y="1154832"/>
            <a:ext cx="7900525" cy="764460"/>
          </a:xfrm>
        </p:spPr>
        <p:txBody>
          <a:bodyPr rtlCol="0"/>
          <a:lstStyle/>
          <a:p>
            <a:r>
              <a:rPr lang="fr-FR" sz="2400" dirty="0"/>
              <a:t>Le 02/10/2023 de la gare de BELFORT à 06:04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fld id="{9EC71654-96A5-4280-94F3-931C61A9F92C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1" name="Espace réservé d’image 10" descr="horizon urbain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" r="24"/>
          <a:stretch/>
        </p:blipFill>
        <p:spPr>
          <a:xfrm>
            <a:off x="2993041" y="2270376"/>
            <a:ext cx="6206400" cy="4587625"/>
          </a:xfrm>
        </p:spPr>
      </p:pic>
      <p:pic>
        <p:nvPicPr>
          <p:cNvPr id="9" name="Espace réservé d’image 10">
            <a:extLst>
              <a:ext uri="{FF2B5EF4-FFF2-40B4-BE49-F238E27FC236}">
                <a16:creationId xmlns:a16="http://schemas.microsoft.com/office/drawing/2014/main" id="{2272A4BF-99E4-F2E7-3DCF-8750494FA6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18" r="6818"/>
          <a:stretch/>
        </p:blipFill>
        <p:spPr>
          <a:xfrm>
            <a:off x="2992437" y="2103408"/>
            <a:ext cx="6300650" cy="4754592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37" y="447162"/>
            <a:ext cx="10515600" cy="939800"/>
          </a:xfrm>
        </p:spPr>
        <p:txBody>
          <a:bodyPr rtlCol="0"/>
          <a:lstStyle/>
          <a:p>
            <a:r>
              <a:rPr lang="fr-FR" dirty="0" err="1"/>
              <a:t>arrivÉe</a:t>
            </a: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9388" y="1154832"/>
            <a:ext cx="7900525" cy="764460"/>
          </a:xfrm>
        </p:spPr>
        <p:txBody>
          <a:bodyPr rtlCol="0"/>
          <a:lstStyle/>
          <a:p>
            <a:r>
              <a:rPr lang="fr-FR" dirty="0"/>
              <a:t>Le 03/10/2023 à la gare de BELFORT à 20.39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fld id="{9EC71654-96A5-4280-94F3-931C61A9F92C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1" name="Espace réservé d’image 10" descr="horizon urbain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" r="24"/>
          <a:stretch/>
        </p:blipFill>
        <p:spPr>
          <a:xfrm>
            <a:off x="2993041" y="2270376"/>
            <a:ext cx="6206400" cy="4587625"/>
          </a:xfrm>
        </p:spPr>
      </p:pic>
      <p:pic>
        <p:nvPicPr>
          <p:cNvPr id="9" name="Espace réservé d’image 10">
            <a:extLst>
              <a:ext uri="{FF2B5EF4-FFF2-40B4-BE49-F238E27FC236}">
                <a16:creationId xmlns:a16="http://schemas.microsoft.com/office/drawing/2014/main" id="{2272A4BF-99E4-F2E7-3DCF-8750494FA6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18" r="6818"/>
          <a:stretch/>
        </p:blipFill>
        <p:spPr>
          <a:xfrm>
            <a:off x="2992437" y="2103408"/>
            <a:ext cx="6207125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2567548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t 13">
            <a:extLst>
              <a:ext uri="{FF2B5EF4-FFF2-40B4-BE49-F238E27FC236}">
                <a16:creationId xmlns:a16="http://schemas.microsoft.com/office/drawing/2014/main" id="{680D5FCA-F274-07D5-856F-9977C12A86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719566"/>
              </p:ext>
            </p:extLst>
          </p:nvPr>
        </p:nvGraphicFramePr>
        <p:xfrm>
          <a:off x="5638099" y="1387932"/>
          <a:ext cx="6315700" cy="3314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53144" imgH="2571750" progId="Excel.Sheet.12">
                  <p:link updateAutomatic="1"/>
                </p:oleObj>
              </mc:Choice>
              <mc:Fallback>
                <p:oleObj name="Worksheet" r:id="rId2" imgW="5353144" imgH="2571750" progId="Excel.Sheet.12">
                  <p:link updateAutomatic="1"/>
                  <p:pic>
                    <p:nvPicPr>
                      <p:cNvPr id="14" name="Objet 13">
                        <a:extLst>
                          <a:ext uri="{FF2B5EF4-FFF2-40B4-BE49-F238E27FC236}">
                            <a16:creationId xmlns:a16="http://schemas.microsoft.com/office/drawing/2014/main" id="{680D5FCA-F274-07D5-856F-9977C12A86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38099" y="1387932"/>
                        <a:ext cx="6315700" cy="331460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63F93F17-ADC5-DDAC-8143-F06E29DD7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Tarif budgétaire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AA9978-C2EB-7436-1261-3BA7AAAE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21</a:t>
            </a:fld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29368A-43C6-85F1-8E74-7C6537C61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 flipV="1">
            <a:off x="12792363" y="1801891"/>
            <a:ext cx="147780" cy="516436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8" name="Image 7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FDEA28EB-60A3-3EB2-2B28-CFAA46627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8" y="1993269"/>
            <a:ext cx="2719678" cy="2547083"/>
          </a:xfrm>
          <a:prstGeom prst="rect">
            <a:avLst/>
          </a:prstGeom>
        </p:spPr>
      </p:pic>
      <p:pic>
        <p:nvPicPr>
          <p:cNvPr id="10" name="Image 9" descr="Une image contenant texte, capture d’écran, Page web, logiciel&#10;&#10;Description générée automatiquement">
            <a:extLst>
              <a:ext uri="{FF2B5EF4-FFF2-40B4-BE49-F238E27FC236}">
                <a16:creationId xmlns:a16="http://schemas.microsoft.com/office/drawing/2014/main" id="{29F9DE40-005F-8487-A40B-2651CBE76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426" y="1527614"/>
            <a:ext cx="1955324" cy="3056741"/>
          </a:xfrm>
          <a:prstGeom prst="rect">
            <a:avLst/>
          </a:prstGeom>
        </p:spPr>
      </p:pic>
      <p:pic>
        <p:nvPicPr>
          <p:cNvPr id="12" name="Image 11" descr="Une image contenant texte, Police, nombre, logiciel&#10;&#10;Description générée automatiquement">
            <a:extLst>
              <a:ext uri="{FF2B5EF4-FFF2-40B4-BE49-F238E27FC236}">
                <a16:creationId xmlns:a16="http://schemas.microsoft.com/office/drawing/2014/main" id="{E5B756D5-31F0-9843-4CDC-2454CCC55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08" y="4864731"/>
            <a:ext cx="5759147" cy="192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20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39A5BA-5E95-D423-5716-31B7A77CC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694" y="74961"/>
            <a:ext cx="8371600" cy="2095568"/>
          </a:xfrm>
        </p:spPr>
        <p:txBody>
          <a:bodyPr/>
          <a:lstStyle/>
          <a:p>
            <a:r>
              <a:rPr lang="fr-FR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 vous souhaitant un bon séjour à Paris</a:t>
            </a:r>
          </a:p>
          <a:p>
            <a:r>
              <a:rPr lang="fr-FR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 vous avez besoin de plus amples renseignements</a:t>
            </a:r>
          </a:p>
          <a:p>
            <a:r>
              <a:rPr lang="fr-FR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vous pouvez me contacter par mail: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CAB32-1113-370D-018E-EA6214D39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22</a:t>
            </a:fld>
            <a:endParaRPr lang="fr-FR" noProof="0" dirty="0"/>
          </a:p>
        </p:txBody>
      </p:sp>
      <p:pic>
        <p:nvPicPr>
          <p:cNvPr id="7" name="Espace réservé pour une image  6" descr="Une image contenant bâtiment, nuage, plein air, ciel&#10;&#10;Description générée automatiquement">
            <a:extLst>
              <a:ext uri="{FF2B5EF4-FFF2-40B4-BE49-F238E27FC236}">
                <a16:creationId xmlns:a16="http://schemas.microsoft.com/office/drawing/2014/main" id="{9F6770FA-785A-BE51-1BBC-6DC56A6C44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5459" b="25459"/>
          <a:stretch>
            <a:fillRect/>
          </a:stretch>
        </p:blipFill>
        <p:spPr>
          <a:xfrm>
            <a:off x="3345444" y="2648675"/>
            <a:ext cx="5694614" cy="4209325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4C9BC1-2E2E-63B6-DAA0-ED300DA68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654" y="2082088"/>
            <a:ext cx="634549" cy="5117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7684936-96F9-E065-F7B0-A270574502ED}"/>
              </a:ext>
            </a:extLst>
          </p:cNvPr>
          <p:cNvSpPr txBox="1"/>
          <p:nvPr/>
        </p:nvSpPr>
        <p:spPr>
          <a:xfrm>
            <a:off x="4700789" y="2082088"/>
            <a:ext cx="379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Violaine.30@hotmail.fr</a:t>
            </a:r>
          </a:p>
        </p:txBody>
      </p:sp>
    </p:spTree>
    <p:extLst>
      <p:ext uri="{BB962C8B-B14F-4D97-AF65-F5344CB8AC3E}">
        <p14:creationId xmlns:p14="http://schemas.microsoft.com/office/powerpoint/2010/main" val="212063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70505E-E6EC-5759-DF62-CC965073E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6456"/>
            <a:ext cx="10515600" cy="940181"/>
          </a:xfrm>
        </p:spPr>
        <p:txBody>
          <a:bodyPr/>
          <a:lstStyle/>
          <a:p>
            <a:r>
              <a:rPr lang="fr-FR" dirty="0"/>
              <a:t>ARRIVÉE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BE5E78-1544-E009-810E-AC8E8127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9387" y="1325942"/>
            <a:ext cx="8030980" cy="1147631"/>
          </a:xfrm>
        </p:spPr>
        <p:txBody>
          <a:bodyPr/>
          <a:lstStyle/>
          <a:p>
            <a:r>
              <a:rPr lang="fr-FR" sz="2400" dirty="0"/>
              <a:t>Le 02/10/2023 à 8:42 Paris Gare de LYON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F9DF3B-948D-28F9-10E4-5CE2FA8D5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3</a:t>
            </a:fld>
            <a:endParaRPr lang="fr-FR" noProof="0" dirty="0"/>
          </a:p>
        </p:txBody>
      </p:sp>
      <p:pic>
        <p:nvPicPr>
          <p:cNvPr id="7" name="Espace réservé pour une image  6" descr="Une image contenant plein air, horloge, ciel, bâtiment&#10;&#10;Description générée automatiquement">
            <a:extLst>
              <a:ext uri="{FF2B5EF4-FFF2-40B4-BE49-F238E27FC236}">
                <a16:creationId xmlns:a16="http://schemas.microsoft.com/office/drawing/2014/main" id="{2397B07C-919E-DC0B-44D3-D297C92A6D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721" r="7721"/>
          <a:stretch>
            <a:fillRect/>
          </a:stretch>
        </p:blipFill>
        <p:spPr>
          <a:xfrm>
            <a:off x="3051677" y="2270375"/>
            <a:ext cx="6206400" cy="4587625"/>
          </a:xfr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871EC0F-4C07-0B96-2C3B-399515FAAAB8}"/>
              </a:ext>
            </a:extLst>
          </p:cNvPr>
          <p:cNvSpPr/>
          <p:nvPr/>
        </p:nvSpPr>
        <p:spPr>
          <a:xfrm>
            <a:off x="382555" y="5906278"/>
            <a:ext cx="1231641" cy="94018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133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2F1AB8-12A7-EB97-BB1D-4B7CCC676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DBD6D1B-FED3-990C-AD2F-928E9AAB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1248" y="6401621"/>
            <a:ext cx="550470" cy="336712"/>
          </a:xfrm>
        </p:spPr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4</a:t>
            </a:fld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C0043C-4BC6-3F02-493A-FE9C671AA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Une image contenant texte, capture d’écran, bâtiment&#10;&#10;Description générée automatiquement">
            <a:extLst>
              <a:ext uri="{FF2B5EF4-FFF2-40B4-BE49-F238E27FC236}">
                <a16:creationId xmlns:a16="http://schemas.microsoft.com/office/drawing/2014/main" id="{4BE1706D-F2B2-5A16-D83E-8C9E2E70A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46" y="119667"/>
            <a:ext cx="11391436" cy="633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34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6519" y="2203679"/>
            <a:ext cx="5300358" cy="1833300"/>
          </a:xfrm>
        </p:spPr>
        <p:txBody>
          <a:bodyPr rtlCol="0"/>
          <a:lstStyle/>
          <a:p>
            <a:pPr algn="ctr" rtl="0"/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Hôtel RIESNER</a:t>
            </a:r>
          </a:p>
        </p:txBody>
      </p:sp>
      <p:pic>
        <p:nvPicPr>
          <p:cNvPr id="10" name="Espace réservé d’image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441533" y="1078923"/>
            <a:ext cx="5143500" cy="4538540"/>
          </a:xfr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E9F1965-3FEC-C4EB-2740-A14698B344DC}"/>
              </a:ext>
            </a:extLst>
          </p:cNvPr>
          <p:cNvSpPr/>
          <p:nvPr/>
        </p:nvSpPr>
        <p:spPr>
          <a:xfrm>
            <a:off x="9648201" y="378167"/>
            <a:ext cx="2102266" cy="7007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C56E765-C375-D18D-C3DC-70D11461D75C}"/>
              </a:ext>
            </a:extLst>
          </p:cNvPr>
          <p:cNvSpPr/>
          <p:nvPr/>
        </p:nvSpPr>
        <p:spPr>
          <a:xfrm>
            <a:off x="8935610" y="32455"/>
            <a:ext cx="3215425" cy="191246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19, rue d’AUSTERLITZ</a:t>
            </a:r>
          </a:p>
          <a:p>
            <a:pPr algn="ctr"/>
            <a:endParaRPr lang="fr-F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750012 PARIS</a:t>
            </a:r>
          </a:p>
          <a:p>
            <a:pPr algn="ctr"/>
            <a:endParaRPr lang="fr-F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Contact : 01 40 19 04 50</a:t>
            </a:r>
          </a:p>
        </p:txBody>
      </p:sp>
      <p:sp>
        <p:nvSpPr>
          <p:cNvPr id="12" name="Sous-titre 11">
            <a:extLst>
              <a:ext uri="{FF2B5EF4-FFF2-40B4-BE49-F238E27FC236}">
                <a16:creationId xmlns:a16="http://schemas.microsoft.com/office/drawing/2014/main" id="{7244A827-1A02-4A25-8EB1-06B84320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8468" y="4723376"/>
            <a:ext cx="4551999" cy="960000"/>
          </a:xfrm>
        </p:spPr>
        <p:txBody>
          <a:bodyPr/>
          <a:lstStyle/>
          <a:p>
            <a:pPr algn="ctr"/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Heure d'arrivée : 14h00</a:t>
            </a:r>
          </a:p>
          <a:p>
            <a:pPr algn="ctr"/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Heure de départ : 12h00</a:t>
            </a:r>
          </a:p>
        </p:txBody>
      </p:sp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 fontScale="90000"/>
          </a:bodyPr>
          <a:lstStyle/>
          <a:p>
            <a:pPr rtl="0"/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EC71654-96A5-4280-94F3-931C61A9F92C}" type="slidenum">
              <a:rPr lang="fr-FR" smtClean="0"/>
              <a:pPr rtl="0">
                <a:spcAft>
                  <a:spcPts val="600"/>
                </a:spcAft>
              </a:pPr>
              <a:t>6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20040"/>
            <a:ext cx="4288536" cy="3209544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fr-FR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TRAJET DE LA GARE DE LYON</a:t>
            </a:r>
          </a:p>
          <a:p>
            <a:pPr marL="0" indent="0" rtl="0">
              <a:buNone/>
            </a:pPr>
            <a:endParaRPr lang="fr-FR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rtl="0">
              <a:buNone/>
            </a:pPr>
            <a:r>
              <a:rPr lang="fr-FR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L’HÔTEL : </a:t>
            </a:r>
          </a:p>
          <a:p>
            <a:pPr marL="0" indent="0" rtl="0">
              <a:buNone/>
            </a:pPr>
            <a:endParaRPr lang="fr-FR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rtl="0">
              <a:buNone/>
            </a:pPr>
            <a:r>
              <a:rPr lang="fr-FR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 minutes à pieds</a:t>
            </a:r>
          </a:p>
          <a:p>
            <a:pPr marL="0" indent="0" rtl="0">
              <a:buNone/>
            </a:pPr>
            <a:endParaRPr lang="fr-F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49C1E8C3-3D28-C1B9-F0AC-FF06BC21708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13878" t="100046" r="13878" b="-820327"/>
          <a:stretch/>
        </p:blipFill>
        <p:spPr>
          <a:xfrm>
            <a:off x="7054850" y="5873750"/>
            <a:ext cx="5137150" cy="374650"/>
          </a:xfrm>
          <a:noFill/>
        </p:spPr>
      </p:pic>
      <p:pic>
        <p:nvPicPr>
          <p:cNvPr id="13" name="Image 12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3E596D56-F29C-531A-AC4E-E52851930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16" y="1122744"/>
            <a:ext cx="9201912" cy="55975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8544" y="151003"/>
            <a:ext cx="13015994" cy="940181"/>
          </a:xfrm>
        </p:spPr>
        <p:txBody>
          <a:bodyPr rtlCol="0"/>
          <a:lstStyle/>
          <a:p>
            <a:pPr rtl="0"/>
            <a:r>
              <a:rPr lang="fr-F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POUR LA </a:t>
            </a:r>
            <a:r>
              <a:rPr lang="fr-FR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RÉUnION</a:t>
            </a:r>
            <a:r>
              <a:rPr lang="fr-F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14H00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fr-FR" smtClean="0"/>
              <a:pPr rtl="0"/>
              <a:t>7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216" y="1431705"/>
            <a:ext cx="10216234" cy="370186"/>
          </a:xfrm>
        </p:spPr>
        <p:txBody>
          <a:bodyPr rtlCol="0">
            <a:normAutofit fontScale="25000" lnSpcReduction="20000"/>
          </a:bodyPr>
          <a:lstStyle/>
          <a:p>
            <a:pPr algn="l" rtl="0"/>
            <a:r>
              <a:rPr lang="fr-FR" sz="8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PRENDRE LE MÉTRO QUI SE SITUE SOUS LA GARE DE LYON</a:t>
            </a:r>
          </a:p>
          <a:p>
            <a:pPr algn="l" rtl="0"/>
            <a:endParaRPr lang="fr-FR" sz="4800" dirty="0"/>
          </a:p>
          <a:p>
            <a:pPr algn="l" rtl="0"/>
            <a:r>
              <a:rPr lang="fr-FR" sz="8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VOICI LES HORAIRES ET LES NUMÉRO DE LIGNES</a:t>
            </a:r>
          </a:p>
        </p:txBody>
      </p:sp>
      <p:pic>
        <p:nvPicPr>
          <p:cNvPr id="22" name="Espace réservé d’image 21" descr="zone centre-ville au crépuscule">
            <a:extLst>
              <a:ext uri="{FF2B5EF4-FFF2-40B4-BE49-F238E27FC236}">
                <a16:creationId xmlns:a16="http://schemas.microsoft.com/office/drawing/2014/main" id="{900B31E0-725B-4414-BD86-F34DA104673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20411"/>
            <a:ext cx="4609707" cy="2983513"/>
          </a:xfr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711450"/>
            <a:ext cx="3444875" cy="495300"/>
          </a:xfrm>
        </p:spPr>
        <p:txBody>
          <a:bodyPr rtlCol="0"/>
          <a:lstStyle/>
          <a:p>
            <a:pPr rtl="0"/>
            <a:r>
              <a:rPr lang="fr-FR" dirty="0"/>
              <a:t>Rubrique 01</a:t>
            </a:r>
          </a:p>
        </p:txBody>
      </p:sp>
      <p:pic>
        <p:nvPicPr>
          <p:cNvPr id="83" name="Espace réservé d’image 82" descr="Graphique à barres">
            <a:extLst>
              <a:ext uri="{FF2B5EF4-FFF2-40B4-BE49-F238E27FC236}">
                <a16:creationId xmlns:a16="http://schemas.microsoft.com/office/drawing/2014/main" id="{C881BE4E-5D69-E447-A036-5172F657074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93964" y="2091295"/>
            <a:ext cx="193964" cy="193351"/>
          </a:xfrm>
        </p:spPr>
      </p:pic>
      <p:pic>
        <p:nvPicPr>
          <p:cNvPr id="9" name="Image 8" descr="Une image contenant texte, carte, capture d’écran, atlas&#10;&#10;Description générée automatiquement">
            <a:extLst>
              <a:ext uri="{FF2B5EF4-FFF2-40B4-BE49-F238E27FC236}">
                <a16:creationId xmlns:a16="http://schemas.microsoft.com/office/drawing/2014/main" id="{B54042F4-AC27-FE6D-19B7-84BE57C3E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2" y="2451427"/>
            <a:ext cx="6715278" cy="4288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023E10D4-9962-7E24-FF76-56BAD04BF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0364" y="1337469"/>
            <a:ext cx="3057792" cy="43735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27705B-93D5-04C0-1BB5-B3BC2836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366" y="-396130"/>
            <a:ext cx="5033473" cy="1636114"/>
          </a:xfrm>
        </p:spPr>
        <p:txBody>
          <a:bodyPr/>
          <a:lstStyle/>
          <a:p>
            <a:r>
              <a:rPr lang="fr-FR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RESTAURANT </a:t>
            </a:r>
            <a:br>
              <a:rPr lang="fr-FR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fr-FR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CHOIX N° 2 Pour LE Dîner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3FA84EB-BD60-8EDF-C1F5-ECCBECEE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5" y="6455739"/>
            <a:ext cx="301313" cy="187367"/>
          </a:xfrm>
        </p:spPr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8</a:t>
            </a:fld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70ADB7-9332-D89B-F694-8588B89E0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810039" y="5209478"/>
            <a:ext cx="10515600" cy="940181"/>
          </a:xfrm>
        </p:spPr>
        <p:txBody>
          <a:bodyPr>
            <a:noAutofit/>
          </a:bodyPr>
          <a:lstStyle/>
          <a:p>
            <a:r>
              <a:rPr lang="fr-FR" sz="1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 VIA EMILIA</a:t>
            </a:r>
          </a:p>
          <a:p>
            <a:r>
              <a:rPr lang="fr-FR" sz="1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22 RUE DE LA BRUYÈRE</a:t>
            </a:r>
          </a:p>
          <a:p>
            <a:r>
              <a:rPr lang="fr-FR" sz="1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75009 PARIS</a:t>
            </a:r>
          </a:p>
          <a:p>
            <a:r>
              <a:rPr lang="fr-FR" sz="1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CONTACT : 01 42 82 18 33</a:t>
            </a:r>
          </a:p>
        </p:txBody>
      </p:sp>
      <p:pic>
        <p:nvPicPr>
          <p:cNvPr id="8" name="Image 7" descr="Une image contenant texte, menu, document, livre&#10;&#10;Description générée automatiquement">
            <a:extLst>
              <a:ext uri="{FF2B5EF4-FFF2-40B4-BE49-F238E27FC236}">
                <a16:creationId xmlns:a16="http://schemas.microsoft.com/office/drawing/2014/main" id="{A7FA32EA-CFCF-1B20-DC9E-9AFFA53EA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474" y="397162"/>
            <a:ext cx="8168652" cy="637261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</p:spPr>
      </p:pic>
      <p:pic>
        <p:nvPicPr>
          <p:cNvPr id="10" name="Image 9" descr="Une image contenant scène, texte, bâtiment, magasin&#10;&#10;Description générée automatiquement">
            <a:extLst>
              <a:ext uri="{FF2B5EF4-FFF2-40B4-BE49-F238E27FC236}">
                <a16:creationId xmlns:a16="http://schemas.microsoft.com/office/drawing/2014/main" id="{AFD02A4E-E23F-DEE9-BBBC-610318698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0100"/>
            <a:ext cx="4294700" cy="313779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5700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B5BD2B-009F-B45B-9647-FB11C8C2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97687"/>
            <a:ext cx="10515600" cy="940181"/>
          </a:xfrm>
        </p:spPr>
        <p:txBody>
          <a:bodyPr/>
          <a:lstStyle/>
          <a:p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PLAN POUR ACCÈDER AU RESTAUANT</a:t>
            </a:r>
            <a:b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VIA ÉMILIA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B97F83-06DE-34AB-A8D2-D2BA7341A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fr-FR" noProof="0" smtClean="0"/>
              <a:pPr rtl="0"/>
              <a:t>9</a:t>
            </a:fld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0295DC-FDDA-F502-CCF6-26DF80C49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Une image contenant texte, carte, diagramme, capture d’écran&#10;&#10;Description générée automatiquement">
            <a:extLst>
              <a:ext uri="{FF2B5EF4-FFF2-40B4-BE49-F238E27FC236}">
                <a16:creationId xmlns:a16="http://schemas.microsoft.com/office/drawing/2014/main" id="{29EE7998-AF14-F303-96E6-5E51783ED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56" y="1307519"/>
            <a:ext cx="10947400" cy="5353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97308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356_TF34076243" id="{4913AA83-2306-4E2D-8830-C2A4E9B3D067}" vid="{57B55DBD-592B-4A90-8C6D-F8F746751AD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E6C79223CA334A9325E64BBAFE5A42" ma:contentTypeVersion="11" ma:contentTypeDescription="Crée un document." ma:contentTypeScope="" ma:versionID="320d59706dec8d09a43821595ea4da14">
  <xsd:schema xmlns:xsd="http://www.w3.org/2001/XMLSchema" xmlns:xs="http://www.w3.org/2001/XMLSchema" xmlns:p="http://schemas.microsoft.com/office/2006/metadata/properties" xmlns:ns3="dbaf9d05-6d5b-424a-b7af-a2292a402fca" xmlns:ns4="dd382298-e4e9-4a52-abe9-fafcbc779921" targetNamespace="http://schemas.microsoft.com/office/2006/metadata/properties" ma:root="true" ma:fieldsID="93a8575ec37a521b49ec3851229f504b" ns3:_="" ns4:_="">
    <xsd:import namespace="dbaf9d05-6d5b-424a-b7af-a2292a402fca"/>
    <xsd:import namespace="dd382298-e4e9-4a52-abe9-fafcbc7799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af9d05-6d5b-424a-b7af-a2292a402f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82298-e4e9-4a52-abe9-fafcbc77992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baf9d05-6d5b-424a-b7af-a2292a402fc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C356A3-A801-4E85-8529-9E7B2058D8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af9d05-6d5b-424a-b7af-a2292a402fca"/>
    <ds:schemaRef ds:uri="dd382298-e4e9-4a52-abe9-fafcbc7799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19797F-2510-4681-A59B-FCD8F3733FE0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dd382298-e4e9-4a52-abe9-fafcbc779921"/>
    <ds:schemaRef ds:uri="http://schemas.microsoft.com/office/infopath/2007/PartnerControls"/>
    <ds:schemaRef ds:uri="dbaf9d05-6d5b-424a-b7af-a2292a402fca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sphérique en bleu</Template>
  <TotalTime>699</TotalTime>
  <Words>323</Words>
  <Application>Microsoft Office PowerPoint</Application>
  <PresentationFormat>Grand écran</PresentationFormat>
  <Paragraphs>91</Paragraphs>
  <Slides>22</Slides>
  <Notes>7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Liens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ADLaM Display</vt:lpstr>
      <vt:lpstr>Arial</vt:lpstr>
      <vt:lpstr>Calibri</vt:lpstr>
      <vt:lpstr>Corbel</vt:lpstr>
      <vt:lpstr>Thème Office</vt:lpstr>
      <vt:lpstr>https://gretaf70-my.sharepoint.com/personal/violaine_gresset_textileforlife_fr/Documents/Bureau/Classeur1!Feuil1!L1C1:L7C3</vt:lpstr>
      <vt:lpstr>DÉPLACEMENT  RÉUNION PARIS</vt:lpstr>
      <vt:lpstr>DÉPART  </vt:lpstr>
      <vt:lpstr>ARRIVÉE</vt:lpstr>
      <vt:lpstr>Présentation PowerPoint</vt:lpstr>
      <vt:lpstr>Hôtel RIESNER</vt:lpstr>
      <vt:lpstr> </vt:lpstr>
      <vt:lpstr>POUR LA RÉUnION DE 14H00</vt:lpstr>
      <vt:lpstr>RESTAURANT  CHOIX N° 2 Pour LE Dîner</vt:lpstr>
      <vt:lpstr>PLAN POUR ACCÈDER AU RESTAUANT  VIA ÉMILIA</vt:lpstr>
      <vt:lpstr>Restaurant choix n° 1 POUR  LE DîNER</vt:lpstr>
      <vt:lpstr>Présentation PowerPoint</vt:lpstr>
      <vt:lpstr>PLAN POUR ACCÉDER AU RESTAURANT   VAUDEVILLE</vt:lpstr>
      <vt:lpstr>Métro retour le soir du 02 /10/2023</vt:lpstr>
      <vt:lpstr>Restaurant choix n°1 pour le déjeuner</vt:lpstr>
      <vt:lpstr>PLAN POUR ACCÉDER AU RESTAURENAT le Rambo depuis l’hÔtel</vt:lpstr>
      <vt:lpstr>RESTAURANT CHOIX N° 2 POUR LE DÉJEUNER   </vt:lpstr>
      <vt:lpstr>Plan pour accÉder au restaurant l’europÉen depuis l’hôtel</vt:lpstr>
      <vt:lpstr>Et puis temps libre jusqu’au départ prévu   à 17:56</vt:lpstr>
      <vt:lpstr>DÉPART</vt:lpstr>
      <vt:lpstr>arrivÉe  </vt:lpstr>
      <vt:lpstr>Tarif budgétaire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DÉPLACEMENT  RÉUNION PARIS</dc:title>
  <dc:creator>Violaine GRESSET</dc:creator>
  <cp:lastModifiedBy>Violaine GRESSET</cp:lastModifiedBy>
  <cp:revision>2</cp:revision>
  <dcterms:created xsi:type="dcterms:W3CDTF">2023-09-26T09:41:46Z</dcterms:created>
  <dcterms:modified xsi:type="dcterms:W3CDTF">2023-12-21T09:57:20Z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0x01010048E6C79223CA334A9325E64BBAFE5A42</vt:lpwstr>
  </property>
</Properties>
</file>